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7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DD658-7109-5B5E-360E-7229B7A04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59031"/>
            <a:ext cx="8511073" cy="2387600"/>
          </a:xfrm>
        </p:spPr>
        <p:txBody>
          <a:bodyPr anchor="t"/>
          <a:lstStyle>
            <a:lvl1pPr algn="l">
              <a:defRPr sz="6000" b="1"/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3772C7-D185-2126-269A-8DC7173E9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429000"/>
            <a:ext cx="851107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Clique para editar o estilo de subtítulo do Modelo Global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91A6C2A-0947-C7DB-B400-FB06E6472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84" y="0"/>
            <a:ext cx="2543616" cy="6858000"/>
          </a:xfrm>
          <a:prstGeom prst="rect">
            <a:avLst/>
          </a:prstGeom>
          <a:effectLst>
            <a:outerShdw blurRad="3175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3B79F635-AC96-9B69-8D7A-F7A7A7A85A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813490"/>
            <a:ext cx="8511072" cy="494004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PT" dirty="0"/>
              <a:t>Clique para editar o autor</a:t>
            </a:r>
          </a:p>
        </p:txBody>
      </p:sp>
    </p:spTree>
    <p:extLst>
      <p:ext uri="{BB962C8B-B14F-4D97-AF65-F5344CB8AC3E}">
        <p14:creationId xmlns:p14="http://schemas.microsoft.com/office/powerpoint/2010/main" val="89108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E2E6C-3A5F-33EB-04B6-57430E87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4845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B54917A-AD8D-E7DC-9A2B-3035E358D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90584" cy="4667250"/>
          </a:xfrm>
        </p:spPr>
        <p:txBody>
          <a:bodyPr/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7DB2005-E151-0C51-7B97-8404EF70AF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90" y="365125"/>
            <a:ext cx="1413391" cy="76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8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8FEFF-9305-6BA5-39E9-E10FF3EB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365125"/>
            <a:ext cx="9275405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F2431B6-7BC7-308D-A9B2-F29F18880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03237" cy="466725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CF1CF51-974E-3E98-34F4-EF6A8CA13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2932" y="1825625"/>
            <a:ext cx="5076630" cy="4667250"/>
          </a:xfrm>
        </p:spPr>
        <p:txBody>
          <a:bodyPr/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FF66CE-6BE0-70D8-4000-3EA3E9AF1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90" y="365125"/>
            <a:ext cx="1413391" cy="76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7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85798B1-B485-AD7E-A75F-0B29DBD3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F6884FF-D153-002C-0896-C2304A705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356019A-947D-A2BE-72AF-B21935A9F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33A5C-10E2-4B86-90FA-D036BB542204}" type="datetimeFigureOut">
              <a:rPr lang="pt-PT" smtClean="0"/>
              <a:t>11/06/2022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78E8C12-5D50-974F-16E9-707C0591C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6752C43-E1FD-A21D-0A3B-FF17F62D3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73C0E-0857-41E7-8464-55C0B0E52652}" type="slidenum">
              <a:rPr lang="pt-PT" smtClean="0"/>
              <a:t>‹nº›</a:t>
            </a:fld>
            <a:endParaRPr lang="pt-PT"/>
          </a:p>
        </p:txBody>
      </p:sp>
      <p:pic>
        <p:nvPicPr>
          <p:cNvPr id="8" name="Imagem 7" descr="Uma imagem com exterior, terra&#10;&#10;Descrição gerada automaticamente">
            <a:extLst>
              <a:ext uri="{FF2B5EF4-FFF2-40B4-BE49-F238E27FC236}">
                <a16:creationId xmlns:a16="http://schemas.microsoft.com/office/drawing/2014/main" id="{BB491C7A-780E-9A5C-F4B5-6A28A6EB03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"/>
            <a:ext cx="12192000" cy="68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9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160A0-41DF-A959-71CF-FBB673F48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E42374-8F5F-E7B0-09C4-1390C7F26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491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A51B2-4F34-6C3F-F87E-5A550729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DEF14BC-A790-F550-408F-6A84635F2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38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33B95-1C73-2FE4-A969-A331A961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C842F98-0372-4433-B654-B05EC8A1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6260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iccl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A1FA"/>
      </a:accent1>
      <a:accent2>
        <a:srgbClr val="85C0FB"/>
      </a:accent2>
      <a:accent3>
        <a:srgbClr val="1CD8EC"/>
      </a:accent3>
      <a:accent4>
        <a:srgbClr val="C2DFFD"/>
      </a:accent4>
      <a:accent5>
        <a:srgbClr val="5B9BD5"/>
      </a:accent5>
      <a:accent6>
        <a:srgbClr val="00B0F0"/>
      </a:accent6>
      <a:hlink>
        <a:srgbClr val="1CD8EC"/>
      </a:hlink>
      <a:folHlink>
        <a:srgbClr val="48A1F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Ecrã Panorâmico</PresentationFormat>
  <Paragraphs>0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6" baseType="lpstr">
      <vt:lpstr>Arial</vt:lpstr>
      <vt:lpstr>Trebuchet MS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Rui Lopes - ESE</dc:creator>
  <cp:lastModifiedBy>Rui Lopes - ESE</cp:lastModifiedBy>
  <cp:revision>4</cp:revision>
  <dcterms:created xsi:type="dcterms:W3CDTF">2022-06-11T10:39:09Z</dcterms:created>
  <dcterms:modified xsi:type="dcterms:W3CDTF">2022-06-11T11:06:37Z</dcterms:modified>
</cp:coreProperties>
</file>